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65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sto MT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F8F2A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6" autoAdjust="0"/>
    <p:restoredTop sz="90730" autoAdjust="0"/>
  </p:normalViewPr>
  <p:slideViewPr>
    <p:cSldViewPr snapToGrid="0" snapToObjects="1">
      <p:cViewPr>
        <p:scale>
          <a:sx n="100" d="100"/>
          <a:sy n="100" d="100"/>
        </p:scale>
        <p:origin x="-2046" y="-378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EA557E57-9285-4309-890B-777F50DC9840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9485FB92-9C59-4091-9D79-578D414649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8465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082A135-F364-4D4B-B471-A20F7FB0F06D}" type="datetimeFigureOut">
              <a:rPr lang="es-ES"/>
              <a:pPr>
                <a:defRPr/>
              </a:pPr>
              <a:t>23/11/2021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2" rIns="93162" bIns="46582" rtlCol="0" anchor="ctr"/>
          <a:lstStyle/>
          <a:p>
            <a:pPr lv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2" rIns="93162" bIns="46582" rtlCol="0"/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72CF27E-C4E2-4164-B29A-EFE33AA6836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1836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1"/>
            <a:ext cx="8228013" cy="1927225"/>
          </a:xfrm>
        </p:spPr>
        <p:txBody>
          <a:bodyPr t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07977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78A9E-7A34-3A41-B80D-086DC9469DEF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B11D6-D475-8049-BF82-97057B0B73A1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8" name="Imagen 5" descr="DGMN CON LETRAS.psd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19458" y="5961394"/>
            <a:ext cx="9636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1639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45977-1F2F-5A4F-A54D-18A164D33FAF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36335-4CB1-2E44-A92F-0D6871A94356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5" name="Imagen 5" descr="DGMN CON LETRAS.psd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19458" y="5961394"/>
            <a:ext cx="9636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518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2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1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defRPr sz="1600"/>
            </a:lvl6pPr>
            <a:lvl7pPr marL="2173027" indent="-226985">
              <a:defRPr sz="1600"/>
            </a:lvl7pPr>
            <a:lvl8pPr marL="2398425" indent="-226985">
              <a:defRPr sz="1600"/>
            </a:lvl8pPr>
            <a:lvl9pPr marL="2625410" indent="-226985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5" indent="0">
              <a:buNone/>
              <a:defRPr sz="900"/>
            </a:lvl6pPr>
            <a:lvl7pPr marL="2742871" indent="0">
              <a:buNone/>
              <a:defRPr sz="900"/>
            </a:lvl7pPr>
            <a:lvl8pPr marL="3200015" indent="0">
              <a:buNone/>
              <a:defRPr sz="900"/>
            </a:lvl8pPr>
            <a:lvl9pPr marL="365716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5B4914-FED0-EA4B-994F-B403EAADE92E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2739C-9843-E740-ACF6-CA61291D9AE6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44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6" y="381002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6" y="2649071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5" indent="0">
              <a:buNone/>
              <a:defRPr sz="900"/>
            </a:lvl6pPr>
            <a:lvl7pPr marL="2742871" indent="0">
              <a:buNone/>
              <a:defRPr sz="900"/>
            </a:lvl7pPr>
            <a:lvl8pPr marL="3200015" indent="0">
              <a:buNone/>
              <a:defRPr sz="900"/>
            </a:lvl8pPr>
            <a:lvl9pPr marL="365716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1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dirty="0"/>
              <a:t>Haga clic en el icono para agregar una imagen</a:t>
            </a:r>
            <a:endParaRPr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B5817F-ABD8-4B49-B97A-39ABF90D4209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B3AA8-8E04-B84E-B9F0-C28BE126B43D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7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6" y="381002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6" y="2649071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5" indent="0">
              <a:buNone/>
              <a:defRPr sz="900"/>
            </a:lvl6pPr>
            <a:lvl7pPr marL="2742871" indent="0">
              <a:buNone/>
              <a:defRPr sz="900"/>
            </a:lvl7pPr>
            <a:lvl8pPr marL="3200015" indent="0">
              <a:buNone/>
              <a:defRPr sz="900"/>
            </a:lvl8pPr>
            <a:lvl9pPr marL="365716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dirty="0"/>
              <a:t>Haga clic en el icono para agregar una imagen</a:t>
            </a:r>
            <a:endParaRPr noProof="0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6" y="1260476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dirty="0"/>
              <a:t>Haga clic en el icono para agregar una imagen</a:t>
            </a:r>
            <a:endParaRPr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6" y="762001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dirty="0"/>
              <a:t>Haga clic en el icono para agregar una imagen</a:t>
            </a:r>
            <a:endParaRPr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26B24A5-9C14-7B4E-A1EC-68DB6141BCA8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9D36C-1917-EE4B-859E-CE22C6E75826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5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568389"/>
            <a:ext cx="8228013" cy="3468875"/>
          </a:xfrm>
        </p:spPr>
        <p:txBody>
          <a:bodyPr vert="eaVert"/>
          <a:lstStyle>
            <a:lvl5pPr>
              <a:defRPr/>
            </a:lvl5pPr>
            <a:lvl6pPr marL="1718865">
              <a:defRPr/>
            </a:lvl6pPr>
            <a:lvl7pPr marL="1718865">
              <a:defRPr/>
            </a:lvl7pPr>
            <a:lvl8pPr marL="1718865">
              <a:defRPr/>
            </a:lvl8pPr>
            <a:lvl9pPr marL="1718865"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11AC1-383F-C740-B0DF-2D3F5202870C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EB84-095A-0944-820D-335F8DC9EFB3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6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1" y="274639"/>
            <a:ext cx="1524000" cy="5851525"/>
          </a:xfrm>
        </p:spPr>
        <p:txBody>
          <a:bodyPr vert="eaVert" anchor="t"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E906E-EAAE-4043-B5E7-5D3BBC123582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D626-3D5D-A84E-B159-92D238876392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79FA-6A73-DC4B-9D15-57CED0A97E76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AD29A-37E4-BC46-B42E-427CEF20DB6B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104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DB63-494D-0843-9566-2E44F06D22F7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D8D83-FDAA-4846-9EA4-60FE3397F249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Imagen 5" descr="DGMN CON LETRAS.psd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19458" y="5961394"/>
            <a:ext cx="9636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17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5"/>
            <a:ext cx="6400800" cy="1362075"/>
          </a:xfrm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89393AF-5C4F-6A46-BFCF-622B4F66DBD4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144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56AA3EF-029B-2548-9B64-A4A7347349A4}" type="slidenum">
              <a:rPr lang="en-US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4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defRPr sz="1600"/>
            </a:lvl6pPr>
            <a:lvl7pPr marL="2173027" indent="-226985">
              <a:defRPr sz="1600"/>
            </a:lvl7pPr>
            <a:lvl8pPr marL="2398425" indent="-226985">
              <a:defRPr sz="1600"/>
            </a:lvl8pPr>
            <a:lvl9pPr marL="2625410" indent="-226985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tabLst/>
              <a:defRPr sz="1600"/>
            </a:lvl6pPr>
            <a:lvl7pPr marL="2173027" indent="-226985">
              <a:tabLst/>
              <a:defRPr sz="1600"/>
            </a:lvl7pPr>
            <a:lvl8pPr marL="2398425" indent="-226985">
              <a:tabLst/>
              <a:defRPr sz="1600"/>
            </a:lvl8pPr>
            <a:lvl9pPr marL="2625410" indent="-226985">
              <a:tabLst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03268-AC41-794B-B8BB-28E3330658DC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CB8D7-FDA9-9643-8098-F5C17D9FB505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26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2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5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5" indent="0">
              <a:buNone/>
              <a:defRPr sz="1600" b="1"/>
            </a:lvl8pPr>
            <a:lvl9pPr marL="365716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60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>
              <a:defRPr sz="1600"/>
            </a:lvl6pPr>
            <a:lvl7pPr marL="2173027" indent="-234922">
              <a:defRPr sz="1600"/>
            </a:lvl7pPr>
            <a:lvl8pPr marL="2398425" indent="-234922">
              <a:defRPr sz="1600"/>
            </a:lvl8pPr>
            <a:lvl9pPr marL="2625410" indent="-234922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2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5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5" indent="0">
              <a:buNone/>
              <a:defRPr sz="1600" b="1"/>
            </a:lvl8pPr>
            <a:lvl9pPr marL="365716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60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>
              <a:defRPr sz="1600"/>
            </a:lvl6pPr>
            <a:lvl7pPr marL="2173027" indent="-234922">
              <a:defRPr sz="1600"/>
            </a:lvl7pPr>
            <a:lvl8pPr marL="2398425" indent="-234922">
              <a:defRPr sz="1600"/>
            </a:lvl8pPr>
            <a:lvl9pPr marL="2625410" indent="-234922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AAEF8-C76B-894A-A016-6BA002F44DE2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E7B9-FA22-2A4D-BD24-3028468CCB8D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0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1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1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BD5B-C51C-F048-8661-4747D628825A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816BD-D44E-E748-8955-C0F717D34B3E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0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defRPr sz="1600"/>
            </a:lvl6pPr>
            <a:lvl7pPr marL="2173027" indent="-226985">
              <a:defRPr sz="1600"/>
            </a:lvl7pPr>
            <a:lvl8pPr marL="2398425" indent="-226985">
              <a:defRPr sz="1600"/>
            </a:lvl8pPr>
            <a:lvl9pPr marL="2625410" indent="-226985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>
              <a:defRPr sz="1600"/>
            </a:lvl6pPr>
            <a:lvl7pPr marL="2173027" indent="-234922">
              <a:defRPr sz="1600"/>
            </a:lvl7pPr>
            <a:lvl8pPr marL="2398425" indent="-234922">
              <a:defRPr sz="1600"/>
            </a:lvl8pPr>
            <a:lvl9pPr marL="2625410" indent="-234922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>
              <a:defRPr sz="1600"/>
            </a:lvl6pPr>
            <a:lvl7pPr marL="2173027" indent="-234922">
              <a:defRPr sz="1600"/>
            </a:lvl7pPr>
            <a:lvl8pPr marL="2398425" indent="-234922">
              <a:defRPr sz="1600"/>
            </a:lvl8pPr>
            <a:lvl9pPr marL="2625410" indent="-234922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7364-7D00-5A4A-8CB7-60F67D742599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AA26-3E06-4F48-A8B4-549E6F984FD5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9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defRPr sz="1600"/>
            </a:lvl6pPr>
            <a:lvl7pPr marL="2173027" indent="-226985">
              <a:defRPr sz="1600"/>
            </a:lvl7pPr>
            <a:lvl8pPr marL="2398425" indent="-226985">
              <a:defRPr sz="1600"/>
            </a:lvl8pPr>
            <a:lvl9pPr marL="2625410" indent="-226985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027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425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410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26985">
              <a:defRPr sz="1600"/>
            </a:lvl6pPr>
            <a:lvl7pPr marL="2173027" indent="-226985">
              <a:defRPr sz="1600"/>
            </a:lvl7pPr>
            <a:lvl8pPr marL="2398425" indent="-226985">
              <a:defRPr sz="1600"/>
            </a:lvl8pPr>
            <a:lvl9pPr marL="2625410" indent="-226985"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041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027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425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410" indent="-234922" algn="l" defTabSz="91429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102D-7445-D949-AC21-B23CA688B0C5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81457-E9A4-9241-A413-7789070C1358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8014C-A469-5446-8A21-25C28F3E5B78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B2667-57E2-0F4C-A8A6-275340F9E17C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6" name="Imagen 5" descr="DGMN CON LETRAS.psd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19458" y="5961394"/>
            <a:ext cx="96361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195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444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9776" y="2770189"/>
            <a:ext cx="7662863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6BD3054-D0F8-1544-B98D-5413C413E413}" type="datetimeFigureOut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11/23/2021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1" y="6356350"/>
            <a:ext cx="5334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25B4E4-78B2-BB4D-A84C-8712965C4613}" type="slidenum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9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5pPr>
      <a:lvl6pPr marL="457145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6pPr>
      <a:lvl7pPr marL="91429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7pPr>
      <a:lvl8pPr marL="1371435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8pPr>
      <a:lvl9pPr marL="1828581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charset="0"/>
          <a:ea typeface="ＭＳ Ｐゴシック" charset="0"/>
          <a:cs typeface="ＭＳ Ｐゴシック" charset="0"/>
        </a:defRPr>
      </a:lvl9pPr>
    </p:titleStyle>
    <p:bodyStyle>
      <a:lvl1pPr marL="342859" indent="-342859" algn="l" rtl="0" eaLnBrk="1" fontAlgn="base" hangingPunct="1">
        <a:spcBef>
          <a:spcPts val="1999"/>
        </a:spcBef>
        <a:spcAft>
          <a:spcPct val="0"/>
        </a:spcAft>
        <a:buClr>
          <a:schemeClr val="accent1"/>
        </a:buClr>
        <a:buSzPct val="90000"/>
        <a:buFont typeface="Wingdings" charset="0"/>
        <a:buChar char="S"/>
        <a:defRPr sz="22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717" indent="-336510" algn="l" rtl="0" eaLnBrk="1" fontAlgn="base" hangingPunct="1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charset="0"/>
        <a:buChar char="S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1034925" indent="-349208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charset="0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371435" indent="-336510" algn="l" rtl="0" eaLnBrk="1" fontAlgn="base" hangingPunct="1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charset="0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720644" indent="-349208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charset="0"/>
        <a:buChar char="S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2055566" indent="-344446" algn="l" defTabSz="91429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425" indent="-344446" algn="l" defTabSz="91429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2871" indent="-344446" algn="l" defTabSz="91429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317" indent="-344446" algn="l" defTabSz="91429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81 Conector recto"/>
          <p:cNvCxnSpPr/>
          <p:nvPr/>
        </p:nvCxnSpPr>
        <p:spPr>
          <a:xfrm flipV="1">
            <a:off x="3468404" y="3173338"/>
            <a:ext cx="3797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5720891" y="2063949"/>
            <a:ext cx="2746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5692316" y="1378149"/>
            <a:ext cx="2746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1747696" y="272580"/>
            <a:ext cx="5663666" cy="698449"/>
          </a:xfrm>
          <a:prstGeom prst="rect">
            <a:avLst/>
          </a:prstGeom>
          <a:noFill/>
        </p:spPr>
        <p:txBody>
          <a:bodyPr wrap="square" lIns="82095" tIns="41047" rIns="82095" bIns="41047">
            <a:spAutoFit/>
          </a:bodyPr>
          <a:lstStyle/>
          <a:p>
            <a:pPr algn="ctr">
              <a:defRPr/>
            </a:pPr>
            <a:r>
              <a:rPr lang="es-ES_tradnl" sz="2000" b="1" u="sng" spc="9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ORGÁNICA </a:t>
            </a:r>
          </a:p>
          <a:p>
            <a:pPr algn="ctr">
              <a:defRPr/>
            </a:pPr>
            <a:r>
              <a:rPr lang="es-ES_tradnl" sz="2000" b="1" u="sng" spc="9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 LA DGMN </a:t>
            </a:r>
            <a:endParaRPr lang="en-US" sz="2000" b="1" u="sng" spc="9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Imagen 5" descr="DGMN CON LETRAS.psd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64500" y="5838825"/>
            <a:ext cx="963613" cy="101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7" name="76 Conector recto"/>
          <p:cNvCxnSpPr>
            <a:stCxn id="33" idx="2"/>
            <a:endCxn id="73" idx="0"/>
          </p:cNvCxnSpPr>
          <p:nvPr/>
        </p:nvCxnSpPr>
        <p:spPr>
          <a:xfrm flipH="1">
            <a:off x="4550087" y="2075334"/>
            <a:ext cx="45155" cy="2468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5871730" y="1054113"/>
            <a:ext cx="1888002" cy="648072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UNIDAD 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 AUDITORÍA INTERNA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803154" y="1427262"/>
            <a:ext cx="1584176" cy="648072"/>
          </a:xfrm>
          <a:prstGeom prst="rec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bg1"/>
                </a:solidFill>
              </a:rPr>
              <a:t>DIRECTOR</a:t>
            </a:r>
          </a:p>
          <a:p>
            <a:pPr algn="ctr"/>
            <a:r>
              <a:rPr lang="es-ES" sz="1000" b="1" dirty="0" smtClean="0">
                <a:solidFill>
                  <a:schemeClr val="bg1"/>
                </a:solidFill>
              </a:rPr>
              <a:t>GENERAL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783745" y="2292896"/>
            <a:ext cx="1584176" cy="648072"/>
          </a:xfrm>
          <a:prstGeom prst="rec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bg1"/>
                </a:solidFill>
              </a:rPr>
              <a:t>SUBDIRECTOR GENERAL</a:t>
            </a:r>
            <a:endParaRPr lang="es-ES" sz="600" b="1" dirty="0">
              <a:solidFill>
                <a:schemeClr val="bg1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5871730" y="1766496"/>
            <a:ext cx="1899274" cy="648072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ASESORÍA 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JURÍDICA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1955733" y="2298250"/>
            <a:ext cx="1507547" cy="648072"/>
          </a:xfrm>
          <a:prstGeom prst="rect">
            <a:avLst/>
          </a:prstGeom>
          <a:solidFill>
            <a:srgbClr val="0070C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PLANIFICACIÓN 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6835973" y="3461370"/>
            <a:ext cx="1891308" cy="64807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>
                <a:solidFill>
                  <a:schemeClr val="bg1"/>
                </a:solidFill>
              </a:rPr>
              <a:t>DEPARTAMENTO CONVENCIONES DE ARMAS QUÍMICAS Y </a:t>
            </a:r>
            <a:r>
              <a:rPr lang="es-ES" sz="900" b="1" dirty="0" smtClean="0">
                <a:solidFill>
                  <a:schemeClr val="bg1"/>
                </a:solidFill>
              </a:rPr>
              <a:t>BIOLÓGICAS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839345" y="3455640"/>
            <a:ext cx="1584176" cy="64807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CONTROL DE ARMAS 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Y EXPLOSIVOS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2676316" y="3451845"/>
            <a:ext cx="1584176" cy="64807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MOVILIZACIÓN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264882" y="3461370"/>
            <a:ext cx="1742594" cy="648072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RECLUTAMIENTO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297243" y="4543772"/>
            <a:ext cx="1584176" cy="648072"/>
          </a:xfrm>
          <a:prstGeom prst="rec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COMUNICACIONAL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5569051" y="4543772"/>
            <a:ext cx="1584176" cy="648072"/>
          </a:xfrm>
          <a:prstGeom prst="rec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APOYO LOGÍSTICO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3675138" y="4543772"/>
            <a:ext cx="1749897" cy="648072"/>
          </a:xfrm>
          <a:prstGeom prst="rec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TECNOLOGÍAS DE LA INFORMACIÓN Y COMUNICACIONES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1968651" y="4543772"/>
            <a:ext cx="1584176" cy="648072"/>
          </a:xfrm>
          <a:prstGeom prst="rec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FINANZAS</a:t>
            </a:r>
            <a:endParaRPr lang="es-ES" sz="900" b="1" dirty="0">
              <a:solidFill>
                <a:schemeClr val="bg1"/>
              </a:solidFill>
            </a:endParaRPr>
          </a:p>
        </p:txBody>
      </p:sp>
      <p:cxnSp>
        <p:nvCxnSpPr>
          <p:cNvPr id="76" name="75 Conector recto"/>
          <p:cNvCxnSpPr>
            <a:stCxn id="33" idx="3"/>
          </p:cNvCxnSpPr>
          <p:nvPr/>
        </p:nvCxnSpPr>
        <p:spPr>
          <a:xfrm>
            <a:off x="5387330" y="1751298"/>
            <a:ext cx="3240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V="1">
            <a:off x="1079029" y="3163813"/>
            <a:ext cx="3797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V="1">
            <a:off x="7805167" y="3162672"/>
            <a:ext cx="3797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1079029" y="3162673"/>
            <a:ext cx="6729935" cy="1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flipV="1">
            <a:off x="1028750" y="4255740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 flipV="1">
            <a:off x="2785282" y="4255740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flipV="1">
            <a:off x="6361139" y="4255740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 flipV="1">
            <a:off x="8092102" y="4255740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1028750" y="4255740"/>
            <a:ext cx="70633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Rectángulo"/>
          <p:cNvSpPr/>
          <p:nvPr/>
        </p:nvSpPr>
        <p:spPr>
          <a:xfrm>
            <a:off x="255712" y="4572347"/>
            <a:ext cx="1584176" cy="648072"/>
          </a:xfrm>
          <a:prstGeom prst="rec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DEPARTAMENTO </a:t>
            </a:r>
          </a:p>
          <a:p>
            <a:pPr algn="ctr"/>
            <a:r>
              <a:rPr lang="es-ES" sz="900" b="1" dirty="0" smtClean="0">
                <a:solidFill>
                  <a:schemeClr val="bg1"/>
                </a:solidFill>
              </a:rPr>
              <a:t>GESTIÓN Y DESARROLLO DE LAS PERSONAS</a:t>
            </a:r>
            <a:endParaRPr lang="es-ES" sz="900" b="1" dirty="0">
              <a:solidFill>
                <a:schemeClr val="bg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77491" y="5524501"/>
            <a:ext cx="322659" cy="19526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1419225" y="5498307"/>
            <a:ext cx="1123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="1" dirty="0" smtClean="0"/>
              <a:t>AUDITORÍA</a:t>
            </a:r>
            <a:endParaRPr lang="es-CL" b="1" dirty="0"/>
          </a:p>
        </p:txBody>
      </p:sp>
      <p:sp>
        <p:nvSpPr>
          <p:cNvPr id="39" name="38 Rectángulo"/>
          <p:cNvSpPr/>
          <p:nvPr/>
        </p:nvSpPr>
        <p:spPr>
          <a:xfrm>
            <a:off x="2687291" y="5545932"/>
            <a:ext cx="322659" cy="19526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CuadroTexto"/>
          <p:cNvSpPr txBox="1"/>
          <p:nvPr/>
        </p:nvSpPr>
        <p:spPr>
          <a:xfrm>
            <a:off x="3114675" y="5507832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="1" dirty="0" smtClean="0"/>
              <a:t>ASESORÍAS</a:t>
            </a:r>
            <a:endParaRPr lang="es-CL" b="1" dirty="0"/>
          </a:p>
        </p:txBody>
      </p:sp>
      <p:sp>
        <p:nvSpPr>
          <p:cNvPr id="41" name="40 Rectángulo"/>
          <p:cNvSpPr/>
          <p:nvPr/>
        </p:nvSpPr>
        <p:spPr>
          <a:xfrm>
            <a:off x="4573241" y="5555457"/>
            <a:ext cx="322659" cy="19526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41 Rectángulo"/>
          <p:cNvSpPr/>
          <p:nvPr/>
        </p:nvSpPr>
        <p:spPr>
          <a:xfrm>
            <a:off x="6392516" y="5564982"/>
            <a:ext cx="322659" cy="195262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43 CuadroTexto"/>
          <p:cNvSpPr txBox="1"/>
          <p:nvPr/>
        </p:nvSpPr>
        <p:spPr>
          <a:xfrm>
            <a:off x="5019675" y="5507832"/>
            <a:ext cx="1208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="1" dirty="0" smtClean="0"/>
              <a:t>OPERATIVOS</a:t>
            </a:r>
            <a:endParaRPr lang="es-CL" b="1" dirty="0"/>
          </a:p>
        </p:txBody>
      </p:sp>
      <p:sp>
        <p:nvSpPr>
          <p:cNvPr id="46" name="45 CuadroTexto"/>
          <p:cNvSpPr txBox="1"/>
          <p:nvPr/>
        </p:nvSpPr>
        <p:spPr>
          <a:xfrm>
            <a:off x="6867525" y="5507832"/>
            <a:ext cx="1017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="1" dirty="0" smtClean="0"/>
              <a:t>DE APOYO</a:t>
            </a:r>
            <a:endParaRPr lang="es-CL" b="1" dirty="0"/>
          </a:p>
        </p:txBody>
      </p:sp>
      <p:cxnSp>
        <p:nvCxnSpPr>
          <p:cNvPr id="93" name="92 Conector recto"/>
          <p:cNvCxnSpPr/>
          <p:nvPr/>
        </p:nvCxnSpPr>
        <p:spPr>
          <a:xfrm>
            <a:off x="5701841" y="1393533"/>
            <a:ext cx="9525" cy="681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>
            <a:stCxn id="33" idx="1"/>
          </p:cNvCxnSpPr>
          <p:nvPr/>
        </p:nvCxnSpPr>
        <p:spPr>
          <a:xfrm flipH="1">
            <a:off x="2687291" y="1751298"/>
            <a:ext cx="111586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H="1">
            <a:off x="2696818" y="1768674"/>
            <a:ext cx="8927" cy="52554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endCxn id="34" idx="1"/>
          </p:cNvCxnSpPr>
          <p:nvPr/>
        </p:nvCxnSpPr>
        <p:spPr>
          <a:xfrm flipV="1">
            <a:off x="3481004" y="2616932"/>
            <a:ext cx="302741" cy="53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flipV="1">
            <a:off x="5623943" y="3163813"/>
            <a:ext cx="3797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86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GMN-BASE-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BASE-DGMN FINAL (2)</Template>
  <TotalTime>20644</TotalTime>
  <Words>59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DGMN-BASE-FINAL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mdiaz</dc:creator>
  <cp:lastModifiedBy>Garmendia Iglesias Luis (DEPLAN)</cp:lastModifiedBy>
  <cp:revision>1178</cp:revision>
  <cp:lastPrinted>2020-03-17T16:09:13Z</cp:lastPrinted>
  <dcterms:created xsi:type="dcterms:W3CDTF">2014-06-10T13:19:55Z</dcterms:created>
  <dcterms:modified xsi:type="dcterms:W3CDTF">2021-11-23T12:55:21Z</dcterms:modified>
</cp:coreProperties>
</file>